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1254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05/03/1446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B47DF0-80B0-411F-B772-5A2F93488485}"/>
              </a:ext>
            </a:extLst>
          </p:cNvPr>
          <p:cNvSpPr txBox="1"/>
          <p:nvPr/>
        </p:nvSpPr>
        <p:spPr>
          <a:xfrm>
            <a:off x="7074130" y="3881608"/>
            <a:ext cx="2606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Badr" panose="00000400000000000000" pitchFamily="2" charset="-78"/>
              </a:rPr>
              <a:t>امین کردی یوسفی نژاد</a:t>
            </a:r>
            <a:endParaRPr lang="en-US" sz="2400" b="1" dirty="0">
              <a:latin typeface="Times New Roman" panose="02020603050405020304" pitchFamily="18" charset="0"/>
              <a:cs typeface="B Badr" panose="00000400000000000000" pitchFamily="2" charset="-78"/>
            </a:endParaRPr>
          </a:p>
          <a:p>
            <a:pPr algn="ctr"/>
            <a:endParaRPr lang="fa-IR" sz="2400" b="1" dirty="0">
              <a:latin typeface="Times New Roman" panose="02020603050405020304" pitchFamily="18" charset="0"/>
              <a:cs typeface="B Badr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Badr" panose="00000400000000000000" pitchFamily="2" charset="-78"/>
              </a:rPr>
              <a:t>هیات علمی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77809"/>
              </p:ext>
            </p:extLst>
          </p:nvPr>
        </p:nvGraphicFramePr>
        <p:xfrm>
          <a:off x="0" y="37044"/>
          <a:ext cx="6772565" cy="65147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8857">
                  <a:extLst>
                    <a:ext uri="{9D8B030D-6E8A-4147-A177-3AD203B41FA5}">
                      <a16:colId xmlns:a16="http://schemas.microsoft.com/office/drawing/2014/main" xmlns="" val="2640382153"/>
                    </a:ext>
                  </a:extLst>
                </a:gridCol>
                <a:gridCol w="1316570">
                  <a:extLst>
                    <a:ext uri="{9D8B030D-6E8A-4147-A177-3AD203B41FA5}">
                      <a16:colId xmlns:a16="http://schemas.microsoft.com/office/drawing/2014/main" xmlns="" val="4022278973"/>
                    </a:ext>
                  </a:extLst>
                </a:gridCol>
                <a:gridCol w="1439998">
                  <a:extLst>
                    <a:ext uri="{9D8B030D-6E8A-4147-A177-3AD203B41FA5}">
                      <a16:colId xmlns:a16="http://schemas.microsoft.com/office/drawing/2014/main" xmlns="" val="2758735780"/>
                    </a:ext>
                  </a:extLst>
                </a:gridCol>
                <a:gridCol w="1508570">
                  <a:extLst>
                    <a:ext uri="{9D8B030D-6E8A-4147-A177-3AD203B41FA5}">
                      <a16:colId xmlns:a16="http://schemas.microsoft.com/office/drawing/2014/main" xmlns="" val="931704195"/>
                    </a:ext>
                  </a:extLst>
                </a:gridCol>
                <a:gridCol w="1508570">
                  <a:extLst>
                    <a:ext uri="{9D8B030D-6E8A-4147-A177-3AD203B41FA5}">
                      <a16:colId xmlns:a16="http://schemas.microsoft.com/office/drawing/2014/main" xmlns="" val="3995632948"/>
                    </a:ext>
                  </a:extLst>
                </a:gridCol>
              </a:tblGrid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10– 8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12-10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15-13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17-15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876683"/>
                  </a:ext>
                </a:extLst>
              </a:tr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الکتروتراپی یک- تئوری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آسیب های ورزشی یک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مشاوره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Nazanin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4567715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cs typeface="B Badr" panose="00000400000000000000" pitchFamily="2" charset="-78"/>
                        </a:rPr>
                        <a:t>کارورزی</a:t>
                      </a:r>
                    </a:p>
                    <a:p>
                      <a:pPr algn="ctr" rtl="1"/>
                      <a:endParaRPr lang="fa-IR" sz="20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cs typeface="B Badr" panose="00000400000000000000" pitchFamily="2" charset="-78"/>
                        </a:rPr>
                        <a:t>مشاوره پایان نامه</a:t>
                      </a:r>
                    </a:p>
                    <a:p>
                      <a:pPr algn="ctr" rtl="1"/>
                      <a:endParaRPr lang="fa-IR" sz="20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2455600"/>
                  </a:ext>
                </a:extLst>
              </a:tr>
              <a:tr h="829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کینزیولوژی 2</a:t>
                      </a:r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Nazanin" panose="00000400000000000000" pitchFamily="2" charset="-78"/>
                        </a:rPr>
                        <a:t>الکتروتراپی عملی- تمرین درمانی 2</a:t>
                      </a:r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Badr" panose="00000400000000000000" pitchFamily="2" charset="-78"/>
                        </a:rPr>
                        <a:t>جلسات </a:t>
                      </a:r>
                      <a:r>
                        <a:rPr lang="fa-IR" sz="1800" b="1">
                          <a:cs typeface="B Badr" panose="00000400000000000000" pitchFamily="2" charset="-78"/>
                        </a:rPr>
                        <a:t>شورای آموزشی پژوهشی</a:t>
                      </a:r>
                      <a:endParaRPr lang="fa-IR" sz="1800" b="1" dirty="0">
                        <a:cs typeface="B Badr" panose="00000400000000000000" pitchFamily="2" charset="-78"/>
                      </a:endParaRPr>
                    </a:p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نورولوژی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8155387"/>
                  </a:ext>
                </a:extLst>
              </a:tr>
              <a:tr h="10787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Badr" panose="00000400000000000000" pitchFamily="2" charset="-78"/>
                        </a:rPr>
                        <a:t>کارورزی</a:t>
                      </a:r>
                      <a:endParaRPr kumimoji="0" lang="fa-I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Badr" panose="00000400000000000000" pitchFamily="2" charset="-78"/>
                        </a:rPr>
                        <a:t>کارورزی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>
                          <a:cs typeface="B Nazanin" panose="00000400000000000000" pitchFamily="2" charset="-78"/>
                        </a:rPr>
                        <a:t>اصول فیزیولوژیک </a:t>
                      </a: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تمرین- بیومکانیک ورزشی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8446475"/>
                  </a:ext>
                </a:extLst>
              </a:tr>
              <a:tr h="104715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Badr" panose="00000400000000000000" pitchFamily="2" charset="-78"/>
                        </a:rPr>
                        <a:t>مشاوره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Badr" panose="00000400000000000000" pitchFamily="2" charset="-78"/>
                        </a:rPr>
                        <a:t>مشاوره پایان نامه</a:t>
                      </a:r>
                    </a:p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Badr" panose="00000400000000000000" pitchFamily="2" charset="-78"/>
                        </a:rPr>
                        <a:t>مشاوره پایان نامه</a:t>
                      </a:r>
                    </a:p>
                    <a:p>
                      <a:pPr algn="ctr" rtl="1"/>
                      <a:endParaRPr lang="fa-IR" sz="1800" b="1" dirty="0">
                        <a:cs typeface="B Bad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Badr" panose="00000400000000000000" pitchFamily="2" charset="-78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8584834"/>
                  </a:ext>
                </a:extLst>
              </a:tr>
              <a:tr h="6947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اتاق203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0ABF6F-47E1-4B2A-BD54-380D47EF8461}"/>
              </a:ext>
            </a:extLst>
          </p:cNvPr>
          <p:cNvSpPr txBox="1"/>
          <p:nvPr/>
        </p:nvSpPr>
        <p:spPr>
          <a:xfrm>
            <a:off x="-275242" y="5905418"/>
            <a:ext cx="67725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</a:t>
            </a:r>
            <a:r>
              <a:rPr lang="en-US" dirty="0">
                <a:cs typeface="B Koodak" panose="00000700000000000000" pitchFamily="2" charset="-78"/>
              </a:rPr>
              <a:t>------</a:t>
            </a:r>
            <a:r>
              <a:rPr lang="fa-IR" dirty="0">
                <a:cs typeface="B Koodak" panose="00000700000000000000" pitchFamily="2" charset="-78"/>
              </a:rPr>
              <a:t> داخلی3222 </a:t>
            </a:r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>
                <a:cs typeface="B Koodak" panose="00000700000000000000" pitchFamily="2" charset="-78"/>
              </a:rPr>
              <a:t>yoosefinejad@sums.ac.ir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59DDC6-9445-45AD-B2F1-954346A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70" y="496189"/>
            <a:ext cx="2524176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75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Badr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راضیه زارع</cp:lastModifiedBy>
  <cp:revision>29</cp:revision>
  <cp:lastPrinted>2022-01-31T05:17:33Z</cp:lastPrinted>
  <dcterms:created xsi:type="dcterms:W3CDTF">2021-09-20T11:58:49Z</dcterms:created>
  <dcterms:modified xsi:type="dcterms:W3CDTF">2024-09-08T08:17:02Z</dcterms:modified>
</cp:coreProperties>
</file>